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2020-god.com/oge-po-istorii-v-2020-go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ОГЭ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2020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Повестка работы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. Итоги работы за 2018-2019 учебный год.</a:t>
            </a:r>
          </a:p>
          <a:p>
            <a:pPr>
              <a:buNone/>
            </a:pPr>
            <a:r>
              <a:rPr lang="ru-RU" dirty="0" smtClean="0"/>
              <a:t>2. Итоги государственной итоговой аттестации выпускников 2019 года. Анализ экзаменов в 9,11-х классах. О новых подходах к организации методической работы учителей в рамках </a:t>
            </a:r>
            <a:r>
              <a:rPr lang="ru-RU" dirty="0" smtClean="0"/>
              <a:t>подготовки </a:t>
            </a:r>
            <a:r>
              <a:rPr lang="ru-RU" dirty="0" smtClean="0"/>
              <a:t>к ГИА 2020.</a:t>
            </a:r>
          </a:p>
          <a:p>
            <a:pPr>
              <a:buNone/>
            </a:pPr>
            <a:r>
              <a:rPr lang="ru-RU" dirty="0" smtClean="0"/>
              <a:t>3. План работы РМО на 2019-2020 учебный год.</a:t>
            </a:r>
          </a:p>
          <a:p>
            <a:pPr>
              <a:buNone/>
            </a:pPr>
            <a:r>
              <a:rPr lang="ru-RU" dirty="0" smtClean="0"/>
              <a:t>4. О проведении школьного этапа всероссийской олимпиады школьников с 1 сентября 2019 года (для предметных секций).</a:t>
            </a:r>
          </a:p>
          <a:p>
            <a:pPr>
              <a:buNone/>
            </a:pPr>
            <a:r>
              <a:rPr lang="ru-RU" dirty="0" smtClean="0"/>
              <a:t>5. Методические рекомендации по переходу на ФГОС ООО в 10-х классах.</a:t>
            </a:r>
          </a:p>
          <a:p>
            <a:pPr>
              <a:buNone/>
            </a:pPr>
            <a:r>
              <a:rPr lang="ru-RU" dirty="0" smtClean="0"/>
              <a:t>6. Формирование школьных секций НОУ.</a:t>
            </a:r>
          </a:p>
          <a:p>
            <a:pPr>
              <a:buNone/>
            </a:pPr>
            <a:r>
              <a:rPr lang="ru-RU" dirty="0" smtClean="0"/>
              <a:t>7. Разное (по плану работы РМО).</a:t>
            </a:r>
          </a:p>
          <a:p>
            <a:pPr>
              <a:buNone/>
            </a:pPr>
            <a:r>
              <a:rPr lang="ru-RU" dirty="0" smtClean="0"/>
              <a:t>8. ОБ участии в ПНПО «Образование» и педагогических конкурсах.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на ОГЭ в 2020 году задания будут охватывать курс «история России», а также основные периоды общей истории: от древности до начала XVI века; период XVI – XVII веков; с XVIII до начала ХХ веков.... </a:t>
            </a:r>
          </a:p>
          <a:p>
            <a:r>
              <a:rPr lang="ru-RU" dirty="0" smtClean="0"/>
              <a:t>Для нынешних выпускников первоочередным является не сухое знание дат, событий и громких фамилий, а умение работать с информацией, делать выводы и излагать собственные мысли. ... Подробнее: </a:t>
            </a:r>
            <a:r>
              <a:rPr lang="ru-RU" dirty="0" smtClean="0">
                <a:hlinkClick r:id="rId2"/>
              </a:rPr>
              <a:t>https://2020-god.com/oge-po-istorii-v-2020-godu/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Обновленный КИМ состоит из двух частей: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Часть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Кол-во заданий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Тип ответа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Краткий ответ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№2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Развернутый ответ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000504"/>
          <a:ext cx="8072494" cy="1180200"/>
        </p:xfrm>
        <a:graphic>
          <a:graphicData uri="http://schemas.openxmlformats.org/drawingml/2006/table">
            <a:tbl>
              <a:tblPr/>
              <a:tblGrid>
                <a:gridCol w="4322974"/>
                <a:gridCol w="3749520"/>
              </a:tblGrid>
              <a:tr h="29505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dirty="0"/>
                        <a:t>Сложность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/>
                        <a:t>Кол-во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9505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/>
                        <a:t>Базовая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/>
                        <a:t>12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05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/>
                        <a:t>Повышенная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/>
                        <a:t>7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05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dirty="0"/>
                        <a:t>Высокая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dirty="0"/>
                        <a:t>5</a:t>
                      </a:r>
                    </a:p>
                  </a:txBody>
                  <a:tcPr marL="25435" marR="25435" marT="25435" marB="25435">
                    <a:lnL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CAC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Девятиклассникам будут предложены задания разных типов: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 выбор одного из предложенных ответов; </a:t>
            </a:r>
          </a:p>
          <a:p>
            <a:r>
              <a:rPr lang="ru-RU" dirty="0" smtClean="0"/>
              <a:t>на выбор нескольких из предложенных ответов; </a:t>
            </a:r>
          </a:p>
          <a:p>
            <a:r>
              <a:rPr lang="ru-RU" dirty="0" smtClean="0"/>
              <a:t>на сопоставление элементов; определение по описанию термина, имени, названия, года либо века; </a:t>
            </a:r>
          </a:p>
          <a:p>
            <a:r>
              <a:rPr lang="ru-RU" dirty="0" smtClean="0"/>
              <a:t>анализ исторической ситуации; </a:t>
            </a:r>
          </a:p>
          <a:p>
            <a:r>
              <a:rPr lang="ru-RU" dirty="0" smtClean="0"/>
              <a:t>написание исторического сочинения.... 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КИМах</a:t>
            </a:r>
            <a:r>
              <a:rPr lang="ru-RU" dirty="0" smtClean="0"/>
              <a:t> встретятся карты, схемы, таблицы, диаграммы, изображения исторических объектов и памятников скульптуры, текстовые фрагменты из исторических источников....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баллов за правильные ответы будет следующим: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285992"/>
          <a:ext cx="8001056" cy="3535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43206"/>
                <a:gridCol w="5357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Баллы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Номера вопросов 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2, 3, 5-9, 11-14 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1, 4, 10, 15-18, 20 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19, 21... 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22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Всего баллов за работу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поступления в профильный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История – 32</a:t>
            </a:r>
          </a:p>
          <a:p>
            <a:r>
              <a:rPr lang="ru-RU" dirty="0" smtClean="0"/>
              <a:t>Обществознание - 27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Unicode MS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344</Words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ОГЭ 2020</vt:lpstr>
      <vt:lpstr>Повестка работы:</vt:lpstr>
      <vt:lpstr>Слайд 3</vt:lpstr>
      <vt:lpstr>Обновленный КИМ состоит из двух частей:</vt:lpstr>
      <vt:lpstr>Девятиклассникам будут предложены задания разных типов: </vt:lpstr>
      <vt:lpstr>Распределение баллов за правильные ответы будет следующим:</vt:lpstr>
      <vt:lpstr>Для поступления в профильный класс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2020</dc:title>
  <dc:creator>DNS</dc:creator>
  <cp:lastModifiedBy>DNS</cp:lastModifiedBy>
  <cp:revision>2</cp:revision>
  <dcterms:created xsi:type="dcterms:W3CDTF">2019-08-22T06:07:32Z</dcterms:created>
  <dcterms:modified xsi:type="dcterms:W3CDTF">2019-08-25T21:58:14Z</dcterms:modified>
</cp:coreProperties>
</file>